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B677C0-C2FA-43F0-B37F-D2BBA1281FC6}" v="1213" dt="2023-12-22T16:08:06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is LEBOUCHARD" userId="ec56cb65-b4ba-4d6e-872d-bd4b83c36064" providerId="ADAL" clId="{8FB677C0-C2FA-43F0-B37F-D2BBA1281FC6}"/>
    <pc:docChg chg="undo custSel addSld modSld sldOrd modMainMaster">
      <pc:chgData name="Joris LEBOUCHARD" userId="ec56cb65-b4ba-4d6e-872d-bd4b83c36064" providerId="ADAL" clId="{8FB677C0-C2FA-43F0-B37F-D2BBA1281FC6}" dt="2023-12-22T16:09:11.083" v="1648" actId="122"/>
      <pc:docMkLst>
        <pc:docMk/>
      </pc:docMkLst>
      <pc:sldChg chg="setBg">
        <pc:chgData name="Joris LEBOUCHARD" userId="ec56cb65-b4ba-4d6e-872d-bd4b83c36064" providerId="ADAL" clId="{8FB677C0-C2FA-43F0-B37F-D2BBA1281FC6}" dt="2023-12-22T16:03:55.085" v="1241"/>
        <pc:sldMkLst>
          <pc:docMk/>
          <pc:sldMk cId="213791907" sldId="256"/>
        </pc:sldMkLst>
      </pc:sldChg>
      <pc:sldChg chg="setBg">
        <pc:chgData name="Joris LEBOUCHARD" userId="ec56cb65-b4ba-4d6e-872d-bd4b83c36064" providerId="ADAL" clId="{8FB677C0-C2FA-43F0-B37F-D2BBA1281FC6}" dt="2023-12-22T16:03:45.674" v="1237"/>
        <pc:sldMkLst>
          <pc:docMk/>
          <pc:sldMk cId="1315443409" sldId="257"/>
        </pc:sldMkLst>
      </pc:sldChg>
      <pc:sldChg chg="setBg">
        <pc:chgData name="Joris LEBOUCHARD" userId="ec56cb65-b4ba-4d6e-872d-bd4b83c36064" providerId="ADAL" clId="{8FB677C0-C2FA-43F0-B37F-D2BBA1281FC6}" dt="2023-12-22T16:03:23.467" v="1211"/>
        <pc:sldMkLst>
          <pc:docMk/>
          <pc:sldMk cId="1640167290" sldId="258"/>
        </pc:sldMkLst>
      </pc:sldChg>
      <pc:sldChg chg="setBg">
        <pc:chgData name="Joris LEBOUCHARD" userId="ec56cb65-b4ba-4d6e-872d-bd4b83c36064" providerId="ADAL" clId="{8FB677C0-C2FA-43F0-B37F-D2BBA1281FC6}" dt="2023-12-22T16:03:13.649" v="1207"/>
        <pc:sldMkLst>
          <pc:docMk/>
          <pc:sldMk cId="2291727084" sldId="259"/>
        </pc:sldMkLst>
      </pc:sldChg>
      <pc:sldChg chg="setBg">
        <pc:chgData name="Joris LEBOUCHARD" userId="ec56cb65-b4ba-4d6e-872d-bd4b83c36064" providerId="ADAL" clId="{8FB677C0-C2FA-43F0-B37F-D2BBA1281FC6}" dt="2023-12-22T16:04:01.004" v="1245"/>
        <pc:sldMkLst>
          <pc:docMk/>
          <pc:sldMk cId="2789823552" sldId="260"/>
        </pc:sldMkLst>
      </pc:sldChg>
      <pc:sldChg chg="modSp mod setBg">
        <pc:chgData name="Joris LEBOUCHARD" userId="ec56cb65-b4ba-4d6e-872d-bd4b83c36064" providerId="ADAL" clId="{8FB677C0-C2FA-43F0-B37F-D2BBA1281FC6}" dt="2023-12-22T16:03:04.511" v="1202"/>
        <pc:sldMkLst>
          <pc:docMk/>
          <pc:sldMk cId="1735101641" sldId="261"/>
        </pc:sldMkLst>
        <pc:picChg chg="mod">
          <ac:chgData name="Joris LEBOUCHARD" userId="ec56cb65-b4ba-4d6e-872d-bd4b83c36064" providerId="ADAL" clId="{8FB677C0-C2FA-43F0-B37F-D2BBA1281FC6}" dt="2023-12-22T16:02:43.869" v="1191" actId="1076"/>
          <ac:picMkLst>
            <pc:docMk/>
            <pc:sldMk cId="1735101641" sldId="261"/>
            <ac:picMk id="5" creationId="{B1B56700-09E9-5040-8803-DF7586A4973B}"/>
          </ac:picMkLst>
        </pc:picChg>
      </pc:sldChg>
      <pc:sldChg chg="setBg">
        <pc:chgData name="Joris LEBOUCHARD" userId="ec56cb65-b4ba-4d6e-872d-bd4b83c36064" providerId="ADAL" clId="{8FB677C0-C2FA-43F0-B37F-D2BBA1281FC6}" dt="2023-12-22T16:02:02.362" v="1173"/>
        <pc:sldMkLst>
          <pc:docMk/>
          <pc:sldMk cId="2786648165" sldId="262"/>
        </pc:sldMkLst>
      </pc:sldChg>
      <pc:sldChg chg="addSp delSp modSp mod setBg">
        <pc:chgData name="Joris LEBOUCHARD" userId="ec56cb65-b4ba-4d6e-872d-bd4b83c36064" providerId="ADAL" clId="{8FB677C0-C2FA-43F0-B37F-D2BBA1281FC6}" dt="2023-12-22T16:01:33.224" v="1154"/>
        <pc:sldMkLst>
          <pc:docMk/>
          <pc:sldMk cId="3035051114" sldId="263"/>
        </pc:sldMkLst>
        <pc:spChg chg="del">
          <ac:chgData name="Joris LEBOUCHARD" userId="ec56cb65-b4ba-4d6e-872d-bd4b83c36064" providerId="ADAL" clId="{8FB677C0-C2FA-43F0-B37F-D2BBA1281FC6}" dt="2023-12-22T15:52:08.790" v="0" actId="478"/>
          <ac:spMkLst>
            <pc:docMk/>
            <pc:sldMk cId="3035051114" sldId="263"/>
            <ac:spMk id="2" creationId="{25483F73-0DC4-01AB-AE17-5EAEA7A2FCB4}"/>
          </ac:spMkLst>
        </pc:spChg>
        <pc:spChg chg="del">
          <ac:chgData name="Joris LEBOUCHARD" userId="ec56cb65-b4ba-4d6e-872d-bd4b83c36064" providerId="ADAL" clId="{8FB677C0-C2FA-43F0-B37F-D2BBA1281FC6}" dt="2023-12-22T15:52:10.552" v="1" actId="478"/>
          <ac:spMkLst>
            <pc:docMk/>
            <pc:sldMk cId="3035051114" sldId="263"/>
            <ac:spMk id="3" creationId="{2D44856B-5E74-4CBF-D9D9-D92AB1D872D3}"/>
          </ac:spMkLst>
        </pc:spChg>
        <pc:spChg chg="add del">
          <ac:chgData name="Joris LEBOUCHARD" userId="ec56cb65-b4ba-4d6e-872d-bd4b83c36064" providerId="ADAL" clId="{8FB677C0-C2FA-43F0-B37F-D2BBA1281FC6}" dt="2023-12-22T15:53:32.624" v="6" actId="26606"/>
          <ac:spMkLst>
            <pc:docMk/>
            <pc:sldMk cId="3035051114" sldId="263"/>
            <ac:spMk id="14" creationId="{FABB624F-BF77-4AE1-B71D-2D681D4731B8}"/>
          </ac:spMkLst>
        </pc:spChg>
        <pc:spChg chg="add del">
          <ac:chgData name="Joris LEBOUCHARD" userId="ec56cb65-b4ba-4d6e-872d-bd4b83c36064" providerId="ADAL" clId="{8FB677C0-C2FA-43F0-B37F-D2BBA1281FC6}" dt="2023-12-22T15:53:34.422" v="8" actId="26606"/>
          <ac:spMkLst>
            <pc:docMk/>
            <pc:sldMk cId="3035051114" sldId="263"/>
            <ac:spMk id="16" creationId="{1A9F23AD-7A55-49F3-A3EC-743F47F36B0E}"/>
          </ac:spMkLst>
        </pc:spChg>
        <pc:spChg chg="add del">
          <ac:chgData name="Joris LEBOUCHARD" userId="ec56cb65-b4ba-4d6e-872d-bd4b83c36064" providerId="ADAL" clId="{8FB677C0-C2FA-43F0-B37F-D2BBA1281FC6}" dt="2023-12-22T15:53:34.422" v="8" actId="26606"/>
          <ac:spMkLst>
            <pc:docMk/>
            <pc:sldMk cId="3035051114" sldId="263"/>
            <ac:spMk id="17" creationId="{9527FCEA-6143-4C5E-8C45-8AC9237ADE89}"/>
          </ac:spMkLst>
        </pc:spChg>
        <pc:spChg chg="add del">
          <ac:chgData name="Joris LEBOUCHARD" userId="ec56cb65-b4ba-4d6e-872d-bd4b83c36064" providerId="ADAL" clId="{8FB677C0-C2FA-43F0-B37F-D2BBA1281FC6}" dt="2023-12-22T15:53:34.422" v="8" actId="26606"/>
          <ac:spMkLst>
            <pc:docMk/>
            <pc:sldMk cId="3035051114" sldId="263"/>
            <ac:spMk id="18" creationId="{D7D9F91F-72C9-4DB9-ABD0-A8180D8262D5}"/>
          </ac:spMkLst>
        </pc:spChg>
        <pc:spChg chg="add del">
          <ac:chgData name="Joris LEBOUCHARD" userId="ec56cb65-b4ba-4d6e-872d-bd4b83c36064" providerId="ADAL" clId="{8FB677C0-C2FA-43F0-B37F-D2BBA1281FC6}" dt="2023-12-22T15:53:34.422" v="8" actId="26606"/>
          <ac:spMkLst>
            <pc:docMk/>
            <pc:sldMk cId="3035051114" sldId="263"/>
            <ac:spMk id="20" creationId="{BE016956-CE9F-4946-8834-A8BC3529D0F6}"/>
          </ac:spMkLst>
        </pc:spChg>
        <pc:spChg chg="add del">
          <ac:chgData name="Joris LEBOUCHARD" userId="ec56cb65-b4ba-4d6e-872d-bd4b83c36064" providerId="ADAL" clId="{8FB677C0-C2FA-43F0-B37F-D2BBA1281FC6}" dt="2023-12-22T15:53:35.338" v="10" actId="26606"/>
          <ac:spMkLst>
            <pc:docMk/>
            <pc:sldMk cId="3035051114" sldId="263"/>
            <ac:spMk id="22" creationId="{42A4FC2C-047E-45A5-965D-8E1E3BF09BC6}"/>
          </ac:spMkLst>
        </pc:spChg>
        <pc:spChg chg="add del">
          <ac:chgData name="Joris LEBOUCHARD" userId="ec56cb65-b4ba-4d6e-872d-bd4b83c36064" providerId="ADAL" clId="{8FB677C0-C2FA-43F0-B37F-D2BBA1281FC6}" dt="2023-12-22T15:53:36.268" v="12" actId="26606"/>
          <ac:spMkLst>
            <pc:docMk/>
            <pc:sldMk cId="3035051114" sldId="263"/>
            <ac:spMk id="24" creationId="{FABB624F-BF77-4AE1-B71D-2D681D4731B8}"/>
          </ac:spMkLst>
        </pc:spChg>
        <pc:spChg chg="add">
          <ac:chgData name="Joris LEBOUCHARD" userId="ec56cb65-b4ba-4d6e-872d-bd4b83c36064" providerId="ADAL" clId="{8FB677C0-C2FA-43F0-B37F-D2BBA1281FC6}" dt="2023-12-22T15:53:36.271" v="13" actId="26606"/>
          <ac:spMkLst>
            <pc:docMk/>
            <pc:sldMk cId="3035051114" sldId="263"/>
            <ac:spMk id="26" creationId="{42A4FC2C-047E-45A5-965D-8E1E3BF09BC6}"/>
          </ac:spMkLst>
        </pc:spChg>
        <pc:picChg chg="add mod ord">
          <ac:chgData name="Joris LEBOUCHARD" userId="ec56cb65-b4ba-4d6e-872d-bd4b83c36064" providerId="ADAL" clId="{8FB677C0-C2FA-43F0-B37F-D2BBA1281FC6}" dt="2023-12-22T15:53:36.271" v="13" actId="26606"/>
          <ac:picMkLst>
            <pc:docMk/>
            <pc:sldMk cId="3035051114" sldId="263"/>
            <ac:picMk id="5" creationId="{494B855C-ED45-04D6-8EFC-36605F9CFFFB}"/>
          </ac:picMkLst>
        </pc:picChg>
        <pc:picChg chg="add mod">
          <ac:chgData name="Joris LEBOUCHARD" userId="ec56cb65-b4ba-4d6e-872d-bd4b83c36064" providerId="ADAL" clId="{8FB677C0-C2FA-43F0-B37F-D2BBA1281FC6}" dt="2023-12-22T15:53:36.271" v="13" actId="26606"/>
          <ac:picMkLst>
            <pc:docMk/>
            <pc:sldMk cId="3035051114" sldId="263"/>
            <ac:picMk id="7" creationId="{F1C6D43E-1BEE-5182-8BA1-155CFD0598C9}"/>
          </ac:picMkLst>
        </pc:picChg>
        <pc:picChg chg="add mod">
          <ac:chgData name="Joris LEBOUCHARD" userId="ec56cb65-b4ba-4d6e-872d-bd4b83c36064" providerId="ADAL" clId="{8FB677C0-C2FA-43F0-B37F-D2BBA1281FC6}" dt="2023-12-22T15:53:36.271" v="13" actId="26606"/>
          <ac:picMkLst>
            <pc:docMk/>
            <pc:sldMk cId="3035051114" sldId="263"/>
            <ac:picMk id="9" creationId="{432B1F9B-6F14-2D7A-F047-7A2AC1EB2F1F}"/>
          </ac:picMkLst>
        </pc:picChg>
      </pc:sldChg>
      <pc:sldChg chg="setBg">
        <pc:chgData name="Joris LEBOUCHARD" userId="ec56cb65-b4ba-4d6e-872d-bd4b83c36064" providerId="ADAL" clId="{8FB677C0-C2FA-43F0-B37F-D2BBA1281FC6}" dt="2023-12-22T16:01:05.932" v="1136"/>
        <pc:sldMkLst>
          <pc:docMk/>
          <pc:sldMk cId="4090181692" sldId="264"/>
        </pc:sldMkLst>
      </pc:sldChg>
      <pc:sldChg chg="addSp delSp modSp new mod setBg">
        <pc:chgData name="Joris LEBOUCHARD" userId="ec56cb65-b4ba-4d6e-872d-bd4b83c36064" providerId="ADAL" clId="{8FB677C0-C2FA-43F0-B37F-D2BBA1281FC6}" dt="2023-12-22T16:01:21.260" v="1148"/>
        <pc:sldMkLst>
          <pc:docMk/>
          <pc:sldMk cId="4055951397" sldId="265"/>
        </pc:sldMkLst>
        <pc:spChg chg="del">
          <ac:chgData name="Joris LEBOUCHARD" userId="ec56cb65-b4ba-4d6e-872d-bd4b83c36064" providerId="ADAL" clId="{8FB677C0-C2FA-43F0-B37F-D2BBA1281FC6}" dt="2023-12-22T15:57:04.832" v="960" actId="478"/>
          <ac:spMkLst>
            <pc:docMk/>
            <pc:sldMk cId="4055951397" sldId="265"/>
            <ac:spMk id="2" creationId="{18F56584-BB45-C13A-89FE-2036A982D099}"/>
          </ac:spMkLst>
        </pc:spChg>
        <pc:spChg chg="del">
          <ac:chgData name="Joris LEBOUCHARD" userId="ec56cb65-b4ba-4d6e-872d-bd4b83c36064" providerId="ADAL" clId="{8FB677C0-C2FA-43F0-B37F-D2BBA1281FC6}" dt="2023-12-22T15:56:56.984" v="958" actId="22"/>
          <ac:spMkLst>
            <pc:docMk/>
            <pc:sldMk cId="4055951397" sldId="265"/>
            <ac:spMk id="3" creationId="{8954856D-602F-1880-BD58-8559696E6291}"/>
          </ac:spMkLst>
        </pc:spChg>
        <pc:spChg chg="add del">
          <ac:chgData name="Joris LEBOUCHARD" userId="ec56cb65-b4ba-4d6e-872d-bd4b83c36064" providerId="ADAL" clId="{8FB677C0-C2FA-43F0-B37F-D2BBA1281FC6}" dt="2023-12-22T15:57:30.377" v="965" actId="478"/>
          <ac:spMkLst>
            <pc:docMk/>
            <pc:sldMk cId="4055951397" sldId="265"/>
            <ac:spMk id="13" creationId="{39713F5D-1898-8789-E23C-2291CE6B4393}"/>
          </ac:spMkLst>
        </pc:spChg>
        <pc:spChg chg="add del">
          <ac:chgData name="Joris LEBOUCHARD" userId="ec56cb65-b4ba-4d6e-872d-bd4b83c36064" providerId="ADAL" clId="{8FB677C0-C2FA-43F0-B37F-D2BBA1281FC6}" dt="2023-12-22T15:57:35.646" v="968" actId="26606"/>
          <ac:spMkLst>
            <pc:docMk/>
            <pc:sldMk cId="4055951397" sldId="265"/>
            <ac:spMk id="16" creationId="{959C6B72-F8E6-4281-8F3E-93FC0DC98039}"/>
          </ac:spMkLst>
        </pc:spChg>
        <pc:spChg chg="add del">
          <ac:chgData name="Joris LEBOUCHARD" userId="ec56cb65-b4ba-4d6e-872d-bd4b83c36064" providerId="ADAL" clId="{8FB677C0-C2FA-43F0-B37F-D2BBA1281FC6}" dt="2023-12-22T15:57:35.646" v="968" actId="26606"/>
          <ac:spMkLst>
            <pc:docMk/>
            <pc:sldMk cId="4055951397" sldId="265"/>
            <ac:spMk id="18" creationId="{35AD8443-F80F-481A-A3DE-89A2D0BA7348}"/>
          </ac:spMkLst>
        </pc:spChg>
        <pc:spChg chg="add del">
          <ac:chgData name="Joris LEBOUCHARD" userId="ec56cb65-b4ba-4d6e-872d-bd4b83c36064" providerId="ADAL" clId="{8FB677C0-C2FA-43F0-B37F-D2BBA1281FC6}" dt="2023-12-22T15:57:35.642" v="967" actId="26606"/>
          <ac:spMkLst>
            <pc:docMk/>
            <pc:sldMk cId="4055951397" sldId="265"/>
            <ac:spMk id="23" creationId="{262ABC4B-37D8-4218-BDD8-6DF6A00C0C80}"/>
          </ac:spMkLst>
        </pc:spChg>
        <pc:spChg chg="add">
          <ac:chgData name="Joris LEBOUCHARD" userId="ec56cb65-b4ba-4d6e-872d-bd4b83c36064" providerId="ADAL" clId="{8FB677C0-C2FA-43F0-B37F-D2BBA1281FC6}" dt="2023-12-22T15:57:35.646" v="968" actId="26606"/>
          <ac:spMkLst>
            <pc:docMk/>
            <pc:sldMk cId="4055951397" sldId="265"/>
            <ac:spMk id="25" creationId="{4E8A7552-20E1-4F34-ADAB-C1DB6634D47E}"/>
          </ac:spMkLst>
        </pc:spChg>
        <pc:spChg chg="add">
          <ac:chgData name="Joris LEBOUCHARD" userId="ec56cb65-b4ba-4d6e-872d-bd4b83c36064" providerId="ADAL" clId="{8FB677C0-C2FA-43F0-B37F-D2BBA1281FC6}" dt="2023-12-22T15:57:35.646" v="968" actId="26606"/>
          <ac:spMkLst>
            <pc:docMk/>
            <pc:sldMk cId="4055951397" sldId="265"/>
            <ac:spMk id="26" creationId="{799448F2-0E5B-42DA-B2D1-11A14E947BD4}"/>
          </ac:spMkLst>
        </pc:spChg>
        <pc:picChg chg="add mod ord">
          <ac:chgData name="Joris LEBOUCHARD" userId="ec56cb65-b4ba-4d6e-872d-bd4b83c36064" providerId="ADAL" clId="{8FB677C0-C2FA-43F0-B37F-D2BBA1281FC6}" dt="2023-12-22T15:57:59.781" v="973" actId="1076"/>
          <ac:picMkLst>
            <pc:docMk/>
            <pc:sldMk cId="4055951397" sldId="265"/>
            <ac:picMk id="5" creationId="{99BD527D-21A8-F6D1-E410-0BDB7FC38A42}"/>
          </ac:picMkLst>
        </pc:picChg>
        <pc:picChg chg="add mod">
          <ac:chgData name="Joris LEBOUCHARD" userId="ec56cb65-b4ba-4d6e-872d-bd4b83c36064" providerId="ADAL" clId="{8FB677C0-C2FA-43F0-B37F-D2BBA1281FC6}" dt="2023-12-22T15:57:45.879" v="969" actId="1076"/>
          <ac:picMkLst>
            <pc:docMk/>
            <pc:sldMk cId="4055951397" sldId="265"/>
            <ac:picMk id="7" creationId="{BC92902F-6747-9DE9-5B27-E5DF7D6592CA}"/>
          </ac:picMkLst>
        </pc:picChg>
        <pc:picChg chg="add mod ord">
          <ac:chgData name="Joris LEBOUCHARD" userId="ec56cb65-b4ba-4d6e-872d-bd4b83c36064" providerId="ADAL" clId="{8FB677C0-C2FA-43F0-B37F-D2BBA1281FC6}" dt="2023-12-22T15:57:48.367" v="970" actId="1076"/>
          <ac:picMkLst>
            <pc:docMk/>
            <pc:sldMk cId="4055951397" sldId="265"/>
            <ac:picMk id="9" creationId="{C5D7DC36-9D0B-F38D-1FF3-317F4809EE7F}"/>
          </ac:picMkLst>
        </pc:picChg>
      </pc:sldChg>
      <pc:sldChg chg="addSp delSp modSp new mod ord setBg">
        <pc:chgData name="Joris LEBOUCHARD" userId="ec56cb65-b4ba-4d6e-872d-bd4b83c36064" providerId="ADAL" clId="{8FB677C0-C2FA-43F0-B37F-D2BBA1281FC6}" dt="2023-12-22T16:09:11.083" v="1648" actId="122"/>
        <pc:sldMkLst>
          <pc:docMk/>
          <pc:sldMk cId="1538349341" sldId="266"/>
        </pc:sldMkLst>
        <pc:spChg chg="mod">
          <ac:chgData name="Joris LEBOUCHARD" userId="ec56cb65-b4ba-4d6e-872d-bd4b83c36064" providerId="ADAL" clId="{8FB677C0-C2FA-43F0-B37F-D2BBA1281FC6}" dt="2023-12-22T16:09:11.083" v="1648" actId="122"/>
          <ac:spMkLst>
            <pc:docMk/>
            <pc:sldMk cId="1538349341" sldId="266"/>
            <ac:spMk id="2" creationId="{A579EBF8-4566-75C6-6379-BD9C73730F1B}"/>
          </ac:spMkLst>
        </pc:spChg>
        <pc:spChg chg="mod ord">
          <ac:chgData name="Joris LEBOUCHARD" userId="ec56cb65-b4ba-4d6e-872d-bd4b83c36064" providerId="ADAL" clId="{8FB677C0-C2FA-43F0-B37F-D2BBA1281FC6}" dt="2023-12-22T16:09:06.890" v="1646" actId="122"/>
          <ac:spMkLst>
            <pc:docMk/>
            <pc:sldMk cId="1538349341" sldId="266"/>
            <ac:spMk id="3" creationId="{DAA2CF64-0665-679E-A1FB-6021D9E526D7}"/>
          </ac:spMkLst>
        </pc:spChg>
        <pc:spChg chg="add del">
          <ac:chgData name="Joris LEBOUCHARD" userId="ec56cb65-b4ba-4d6e-872d-bd4b83c36064" providerId="ADAL" clId="{8FB677C0-C2FA-43F0-B37F-D2BBA1281FC6}" dt="2023-12-22T16:08:45.236" v="1634" actId="26606"/>
          <ac:spMkLst>
            <pc:docMk/>
            <pc:sldMk cId="1538349341" sldId="266"/>
            <ac:spMk id="8" creationId="{F13C74B1-5B17-4795-BED0-7140497B445A}"/>
          </ac:spMkLst>
        </pc:spChg>
        <pc:spChg chg="add del">
          <ac:chgData name="Joris LEBOUCHARD" userId="ec56cb65-b4ba-4d6e-872d-bd4b83c36064" providerId="ADAL" clId="{8FB677C0-C2FA-43F0-B37F-D2BBA1281FC6}" dt="2023-12-22T16:08:45.236" v="1634" actId="26606"/>
          <ac:spMkLst>
            <pc:docMk/>
            <pc:sldMk cId="1538349341" sldId="266"/>
            <ac:spMk id="9" creationId="{3FCFB1DE-0B7E-48CC-BA90-B2AB0889F9D6}"/>
          </ac:spMkLst>
        </pc:spChg>
        <pc:spChg chg="add del">
          <ac:chgData name="Joris LEBOUCHARD" userId="ec56cb65-b4ba-4d6e-872d-bd4b83c36064" providerId="ADAL" clId="{8FB677C0-C2FA-43F0-B37F-D2BBA1281FC6}" dt="2023-12-22T16:08:39.382" v="1628" actId="26606"/>
          <ac:spMkLst>
            <pc:docMk/>
            <pc:sldMk cId="1538349341" sldId="266"/>
            <ac:spMk id="11" creationId="{F13C74B1-5B17-4795-BED0-7140497B445A}"/>
          </ac:spMkLst>
        </pc:spChg>
        <pc:spChg chg="add del">
          <ac:chgData name="Joris LEBOUCHARD" userId="ec56cb65-b4ba-4d6e-872d-bd4b83c36064" providerId="ADAL" clId="{8FB677C0-C2FA-43F0-B37F-D2BBA1281FC6}" dt="2023-12-22T16:08:50.016" v="1636" actId="26606"/>
          <ac:spMkLst>
            <pc:docMk/>
            <pc:sldMk cId="1538349341" sldId="266"/>
            <ac:spMk id="12" creationId="{A8908DB7-C3A6-4FCB-9820-CEE02B398C4A}"/>
          </ac:spMkLst>
        </pc:spChg>
        <pc:spChg chg="add del">
          <ac:chgData name="Joris LEBOUCHARD" userId="ec56cb65-b4ba-4d6e-872d-bd4b83c36064" providerId="ADAL" clId="{8FB677C0-C2FA-43F0-B37F-D2BBA1281FC6}" dt="2023-12-22T16:08:39.382" v="1628" actId="26606"/>
          <ac:spMkLst>
            <pc:docMk/>
            <pc:sldMk cId="1538349341" sldId="266"/>
            <ac:spMk id="13" creationId="{3FCFB1DE-0B7E-48CC-BA90-B2AB0889F9D6}"/>
          </ac:spMkLst>
        </pc:spChg>
        <pc:spChg chg="add del">
          <ac:chgData name="Joris LEBOUCHARD" userId="ec56cb65-b4ba-4d6e-872d-bd4b83c36064" providerId="ADAL" clId="{8FB677C0-C2FA-43F0-B37F-D2BBA1281FC6}" dt="2023-12-22T16:08:50.016" v="1636" actId="26606"/>
          <ac:spMkLst>
            <pc:docMk/>
            <pc:sldMk cId="1538349341" sldId="266"/>
            <ac:spMk id="14" creationId="{D010E05E-9237-4321-84BB-69C0F22568EE}"/>
          </ac:spMkLst>
        </pc:spChg>
        <pc:spChg chg="add del">
          <ac:chgData name="Joris LEBOUCHARD" userId="ec56cb65-b4ba-4d6e-872d-bd4b83c36064" providerId="ADAL" clId="{8FB677C0-C2FA-43F0-B37F-D2BBA1281FC6}" dt="2023-12-22T16:08:51.613" v="1638" actId="26606"/>
          <ac:spMkLst>
            <pc:docMk/>
            <pc:sldMk cId="1538349341" sldId="266"/>
            <ac:spMk id="17" creationId="{AE6A207B-97BE-4DE3-B7BA-6EB713664F78}"/>
          </ac:spMkLst>
        </pc:spChg>
        <pc:spChg chg="add del">
          <ac:chgData name="Joris LEBOUCHARD" userId="ec56cb65-b4ba-4d6e-872d-bd4b83c36064" providerId="ADAL" clId="{8FB677C0-C2FA-43F0-B37F-D2BBA1281FC6}" dt="2023-12-22T16:08:51.613" v="1638" actId="26606"/>
          <ac:spMkLst>
            <pc:docMk/>
            <pc:sldMk cId="1538349341" sldId="266"/>
            <ac:spMk id="18" creationId="{3CE8AF5E-D374-4CF1-90CC-35CF73B81C3E}"/>
          </ac:spMkLst>
        </pc:spChg>
        <pc:spChg chg="add del">
          <ac:chgData name="Joris LEBOUCHARD" userId="ec56cb65-b4ba-4d6e-872d-bd4b83c36064" providerId="ADAL" clId="{8FB677C0-C2FA-43F0-B37F-D2BBA1281FC6}" dt="2023-12-22T16:08:58.050" v="1640" actId="26606"/>
          <ac:spMkLst>
            <pc:docMk/>
            <pc:sldMk cId="1538349341" sldId="266"/>
            <ac:spMk id="21" creationId="{A2328C31-93A8-4C77-B2C9-1705F82706BC}"/>
          </ac:spMkLst>
        </pc:spChg>
        <pc:spChg chg="add del">
          <ac:chgData name="Joris LEBOUCHARD" userId="ec56cb65-b4ba-4d6e-872d-bd4b83c36064" providerId="ADAL" clId="{8FB677C0-C2FA-43F0-B37F-D2BBA1281FC6}" dt="2023-12-22T16:08:58.050" v="1640" actId="26606"/>
          <ac:spMkLst>
            <pc:docMk/>
            <pc:sldMk cId="1538349341" sldId="266"/>
            <ac:spMk id="23" creationId="{535742DD-1B16-4E9D-B715-0D74B4574A68}"/>
          </ac:spMkLst>
        </pc:spChg>
        <pc:spChg chg="add">
          <ac:chgData name="Joris LEBOUCHARD" userId="ec56cb65-b4ba-4d6e-872d-bd4b83c36064" providerId="ADAL" clId="{8FB677C0-C2FA-43F0-B37F-D2BBA1281FC6}" dt="2023-12-22T16:08:58.056" v="1641" actId="26606"/>
          <ac:spMkLst>
            <pc:docMk/>
            <pc:sldMk cId="1538349341" sldId="266"/>
            <ac:spMk id="25" creationId="{2C61293E-6EBE-43EF-A52C-9BEBFD7679D4}"/>
          </ac:spMkLst>
        </pc:spChg>
        <pc:spChg chg="add">
          <ac:chgData name="Joris LEBOUCHARD" userId="ec56cb65-b4ba-4d6e-872d-bd4b83c36064" providerId="ADAL" clId="{8FB677C0-C2FA-43F0-B37F-D2BBA1281FC6}" dt="2023-12-22T16:08:58.056" v="1641" actId="26606"/>
          <ac:spMkLst>
            <pc:docMk/>
            <pc:sldMk cId="1538349341" sldId="266"/>
            <ac:spMk id="26" creationId="{3FCFB1DE-0B7E-48CC-BA90-B2AB0889F9D6}"/>
          </ac:spMkLst>
        </pc:spChg>
        <pc:picChg chg="add del mod">
          <ac:chgData name="Joris LEBOUCHARD" userId="ec56cb65-b4ba-4d6e-872d-bd4b83c36064" providerId="ADAL" clId="{8FB677C0-C2FA-43F0-B37F-D2BBA1281FC6}" dt="2023-12-22T16:08:06.467" v="1620"/>
          <ac:picMkLst>
            <pc:docMk/>
            <pc:sldMk cId="1538349341" sldId="266"/>
            <ac:picMk id="4" creationId="{895216E5-378F-63E0-9E1E-FA089263BB46}"/>
          </ac:picMkLst>
        </pc:picChg>
        <pc:picChg chg="add mod">
          <ac:chgData name="Joris LEBOUCHARD" userId="ec56cb65-b4ba-4d6e-872d-bd4b83c36064" providerId="ADAL" clId="{8FB677C0-C2FA-43F0-B37F-D2BBA1281FC6}" dt="2023-12-22T16:09:04.934" v="1643" actId="27614"/>
          <ac:picMkLst>
            <pc:docMk/>
            <pc:sldMk cId="1538349341" sldId="266"/>
            <ac:picMk id="6" creationId="{FBDF1DB9-F560-89C6-2E31-2C22E3461D1B}"/>
          </ac:picMkLst>
        </pc:picChg>
        <pc:inkChg chg="add del">
          <ac:chgData name="Joris LEBOUCHARD" userId="ec56cb65-b4ba-4d6e-872d-bd4b83c36064" providerId="ADAL" clId="{8FB677C0-C2FA-43F0-B37F-D2BBA1281FC6}" dt="2023-12-22T16:08:50.016" v="1636" actId="26606"/>
          <ac:inkMkLst>
            <pc:docMk/>
            <pc:sldMk cId="1538349341" sldId="266"/>
            <ac:inkMk id="15" creationId="{070477C5-0410-4E4F-97A1-F84C2465C187}"/>
          </ac:inkMkLst>
        </pc:inkChg>
        <pc:inkChg chg="add del">
          <ac:chgData name="Joris LEBOUCHARD" userId="ec56cb65-b4ba-4d6e-872d-bd4b83c36064" providerId="ADAL" clId="{8FB677C0-C2FA-43F0-B37F-D2BBA1281FC6}" dt="2023-12-22T16:08:51.613" v="1638" actId="26606"/>
          <ac:inkMkLst>
            <pc:docMk/>
            <pc:sldMk cId="1538349341" sldId="266"/>
            <ac:inkMk id="19" creationId="{070477C5-0410-4E4F-97A1-F84C2465C187}"/>
          </ac:inkMkLst>
        </pc:inkChg>
        <pc:inkChg chg="add del">
          <ac:chgData name="Joris LEBOUCHARD" userId="ec56cb65-b4ba-4d6e-872d-bd4b83c36064" providerId="ADAL" clId="{8FB677C0-C2FA-43F0-B37F-D2BBA1281FC6}" dt="2023-12-22T16:08:58.050" v="1640" actId="26606"/>
          <ac:inkMkLst>
            <pc:docMk/>
            <pc:sldMk cId="1538349341" sldId="266"/>
            <ac:inkMk id="22" creationId="{070477C5-0410-4E4F-97A1-F84C2465C187}"/>
          </ac:inkMkLst>
        </pc:inkChg>
      </pc:sldChg>
      <pc:sldMasterChg chg="setBg modSldLayout">
        <pc:chgData name="Joris LEBOUCHARD" userId="ec56cb65-b4ba-4d6e-872d-bd4b83c36064" providerId="ADAL" clId="{8FB677C0-C2FA-43F0-B37F-D2BBA1281FC6}" dt="2023-12-22T16:01:05.932" v="1136"/>
        <pc:sldMasterMkLst>
          <pc:docMk/>
          <pc:sldMasterMk cId="2048368504" sldId="2147483734"/>
        </pc:sldMasterMkLst>
        <pc:sldLayoutChg chg="setBg">
          <pc:chgData name="Joris LEBOUCHARD" userId="ec56cb65-b4ba-4d6e-872d-bd4b83c36064" providerId="ADAL" clId="{8FB677C0-C2FA-43F0-B37F-D2BBA1281FC6}" dt="2023-12-22T16:01:05.932" v="1136"/>
          <pc:sldLayoutMkLst>
            <pc:docMk/>
            <pc:sldMasterMk cId="2048368504" sldId="2147483734"/>
            <pc:sldLayoutMk cId="3753524727" sldId="2147483723"/>
          </pc:sldLayoutMkLst>
        </pc:sldLayoutChg>
        <pc:sldLayoutChg chg="setBg">
          <pc:chgData name="Joris LEBOUCHARD" userId="ec56cb65-b4ba-4d6e-872d-bd4b83c36064" providerId="ADAL" clId="{8FB677C0-C2FA-43F0-B37F-D2BBA1281FC6}" dt="2023-12-22T16:01:05.932" v="1136"/>
          <pc:sldLayoutMkLst>
            <pc:docMk/>
            <pc:sldMasterMk cId="2048368504" sldId="2147483734"/>
            <pc:sldLayoutMk cId="2512922377" sldId="2147483724"/>
          </pc:sldLayoutMkLst>
        </pc:sldLayoutChg>
        <pc:sldLayoutChg chg="setBg">
          <pc:chgData name="Joris LEBOUCHARD" userId="ec56cb65-b4ba-4d6e-872d-bd4b83c36064" providerId="ADAL" clId="{8FB677C0-C2FA-43F0-B37F-D2BBA1281FC6}" dt="2023-12-22T16:01:05.932" v="1136"/>
          <pc:sldLayoutMkLst>
            <pc:docMk/>
            <pc:sldMasterMk cId="2048368504" sldId="2147483734"/>
            <pc:sldLayoutMk cId="2677787739" sldId="2147483725"/>
          </pc:sldLayoutMkLst>
        </pc:sldLayoutChg>
        <pc:sldLayoutChg chg="setBg">
          <pc:chgData name="Joris LEBOUCHARD" userId="ec56cb65-b4ba-4d6e-872d-bd4b83c36064" providerId="ADAL" clId="{8FB677C0-C2FA-43F0-B37F-D2BBA1281FC6}" dt="2023-12-22T16:01:05.932" v="1136"/>
          <pc:sldLayoutMkLst>
            <pc:docMk/>
            <pc:sldMasterMk cId="2048368504" sldId="2147483734"/>
            <pc:sldLayoutMk cId="1275760302" sldId="2147483726"/>
          </pc:sldLayoutMkLst>
        </pc:sldLayoutChg>
        <pc:sldLayoutChg chg="setBg">
          <pc:chgData name="Joris LEBOUCHARD" userId="ec56cb65-b4ba-4d6e-872d-bd4b83c36064" providerId="ADAL" clId="{8FB677C0-C2FA-43F0-B37F-D2BBA1281FC6}" dt="2023-12-22T16:01:05.932" v="1136"/>
          <pc:sldLayoutMkLst>
            <pc:docMk/>
            <pc:sldMasterMk cId="2048368504" sldId="2147483734"/>
            <pc:sldLayoutMk cId="1250225689" sldId="2147483727"/>
          </pc:sldLayoutMkLst>
        </pc:sldLayoutChg>
        <pc:sldLayoutChg chg="setBg">
          <pc:chgData name="Joris LEBOUCHARD" userId="ec56cb65-b4ba-4d6e-872d-bd4b83c36064" providerId="ADAL" clId="{8FB677C0-C2FA-43F0-B37F-D2BBA1281FC6}" dt="2023-12-22T16:01:05.932" v="1136"/>
          <pc:sldLayoutMkLst>
            <pc:docMk/>
            <pc:sldMasterMk cId="2048368504" sldId="2147483734"/>
            <pc:sldLayoutMk cId="2692954574" sldId="2147483728"/>
          </pc:sldLayoutMkLst>
        </pc:sldLayoutChg>
        <pc:sldLayoutChg chg="setBg">
          <pc:chgData name="Joris LEBOUCHARD" userId="ec56cb65-b4ba-4d6e-872d-bd4b83c36064" providerId="ADAL" clId="{8FB677C0-C2FA-43F0-B37F-D2BBA1281FC6}" dt="2023-12-22T16:01:05.932" v="1136"/>
          <pc:sldLayoutMkLst>
            <pc:docMk/>
            <pc:sldMasterMk cId="2048368504" sldId="2147483734"/>
            <pc:sldLayoutMk cId="2663867761" sldId="2147483729"/>
          </pc:sldLayoutMkLst>
        </pc:sldLayoutChg>
        <pc:sldLayoutChg chg="setBg">
          <pc:chgData name="Joris LEBOUCHARD" userId="ec56cb65-b4ba-4d6e-872d-bd4b83c36064" providerId="ADAL" clId="{8FB677C0-C2FA-43F0-B37F-D2BBA1281FC6}" dt="2023-12-22T16:01:05.932" v="1136"/>
          <pc:sldLayoutMkLst>
            <pc:docMk/>
            <pc:sldMasterMk cId="2048368504" sldId="2147483734"/>
            <pc:sldLayoutMk cId="1637902598" sldId="2147483730"/>
          </pc:sldLayoutMkLst>
        </pc:sldLayoutChg>
        <pc:sldLayoutChg chg="setBg">
          <pc:chgData name="Joris LEBOUCHARD" userId="ec56cb65-b4ba-4d6e-872d-bd4b83c36064" providerId="ADAL" clId="{8FB677C0-C2FA-43F0-B37F-D2BBA1281FC6}" dt="2023-12-22T16:01:05.932" v="1136"/>
          <pc:sldLayoutMkLst>
            <pc:docMk/>
            <pc:sldMasterMk cId="2048368504" sldId="2147483734"/>
            <pc:sldLayoutMk cId="726227295" sldId="2147483731"/>
          </pc:sldLayoutMkLst>
        </pc:sldLayoutChg>
        <pc:sldLayoutChg chg="setBg">
          <pc:chgData name="Joris LEBOUCHARD" userId="ec56cb65-b4ba-4d6e-872d-bd4b83c36064" providerId="ADAL" clId="{8FB677C0-C2FA-43F0-B37F-D2BBA1281FC6}" dt="2023-12-22T16:01:05.932" v="1136"/>
          <pc:sldLayoutMkLst>
            <pc:docMk/>
            <pc:sldMasterMk cId="2048368504" sldId="2147483734"/>
            <pc:sldLayoutMk cId="2258603825" sldId="2147483732"/>
          </pc:sldLayoutMkLst>
        </pc:sldLayoutChg>
        <pc:sldLayoutChg chg="setBg">
          <pc:chgData name="Joris LEBOUCHARD" userId="ec56cb65-b4ba-4d6e-872d-bd4b83c36064" providerId="ADAL" clId="{8FB677C0-C2FA-43F0-B37F-D2BBA1281FC6}" dt="2023-12-22T16:01:05.932" v="1136"/>
          <pc:sldLayoutMkLst>
            <pc:docMk/>
            <pc:sldMasterMk cId="2048368504" sldId="2147483734"/>
            <pc:sldLayoutMk cId="355749366" sldId="214748373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6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5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227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603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22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2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8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6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27" r:id="rId6"/>
    <p:sldLayoutId id="2147483723" r:id="rId7"/>
    <p:sldLayoutId id="2147483724" r:id="rId8"/>
    <p:sldLayoutId id="2147483725" r:id="rId9"/>
    <p:sldLayoutId id="2147483726" r:id="rId10"/>
    <p:sldLayoutId id="214748372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79EBF8-4566-75C6-6379-BD9C7373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fr-FR" sz="7200" dirty="0"/>
              <a:t>WELCOMEEEE</a:t>
            </a:r>
          </a:p>
        </p:txBody>
      </p:sp>
      <p:pic>
        <p:nvPicPr>
          <p:cNvPr id="6" name="Image 5" descr="Une image contenant Tropiques, eau, plein air, nature&#10;&#10;Description générée automatiquement">
            <a:extLst>
              <a:ext uri="{FF2B5EF4-FFF2-40B4-BE49-F238E27FC236}">
                <a16:creationId xmlns:a16="http://schemas.microsoft.com/office/drawing/2014/main" id="{FBDF1DB9-F560-89C6-2E31-2C22E3461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77" r="24228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F7F6D"/>
          </a:solidFill>
          <a:ln w="38100" cap="rnd">
            <a:solidFill>
              <a:srgbClr val="BF7F6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A2CF64-0665-679E-A1FB-6021D9E5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VOICI QUELQUES PROPOSITIONS DE DESTINATION DE VOYAGE A FAIRE GRACE A NOTRE CAGNOTTE </a:t>
            </a:r>
          </a:p>
          <a:p>
            <a:pPr algn="ctr"/>
            <a:r>
              <a:rPr lang="fr-FR" dirty="0"/>
              <a:t>JE TE PROPOSE DE METTRE DES SOUS TOUS LES MOIS ET JE COMPLETERAI CE QU’IL MANQUE </a:t>
            </a:r>
          </a:p>
          <a:p>
            <a:pPr algn="ctr"/>
            <a:r>
              <a:rPr lang="fr-FR" dirty="0"/>
              <a:t>CE SONT QUE DES PROPOSITIONS QUE J’AI TROUVÉ MAIS IL Y A PLEINS D’AUTRES DESTINATIONS EN EUROPE </a:t>
            </a:r>
          </a:p>
        </p:txBody>
      </p:sp>
    </p:spTree>
    <p:extLst>
      <p:ext uri="{BB962C8B-B14F-4D97-AF65-F5344CB8AC3E}">
        <p14:creationId xmlns:p14="http://schemas.microsoft.com/office/powerpoint/2010/main" val="1538349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1C6D43E-1BEE-5182-8BA1-155CFD059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29" r="9882" b="1"/>
          <a:stretch/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94B855C-ED45-04D6-8EFC-36605F9CF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67"/>
          <a:stretch/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2B1F9B-6F14-2D7A-F047-7A2AC1EB2F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7" r="18225" b="-2"/>
          <a:stretch/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51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C92902F-6747-9DE9-5B27-E5DF7D65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12" y="321734"/>
            <a:ext cx="4368676" cy="2905170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5D7DC36-9D0B-F38D-1FF3-317F4809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42" y="3775706"/>
            <a:ext cx="4247015" cy="276056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BD527D-21A8-F6D1-E410-0BDB7FC38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843" y="271861"/>
            <a:ext cx="4307845" cy="64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5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4F87819-B70D-4927-B657-7D175613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CB3820D-C773-4632-9F79-C890E1B2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177668"/>
          </a:xfrm>
          <a:custGeom>
            <a:avLst/>
            <a:gdLst>
              <a:gd name="connsiteX0" fmla="*/ 6861986 w 12191999"/>
              <a:gd name="connsiteY0" fmla="*/ 6107659 h 6177668"/>
              <a:gd name="connsiteX1" fmla="*/ 6860986 w 12191999"/>
              <a:gd name="connsiteY1" fmla="*/ 6107739 h 6177668"/>
              <a:gd name="connsiteX2" fmla="*/ 6860759 w 12191999"/>
              <a:gd name="connsiteY2" fmla="*/ 6108287 h 6177668"/>
              <a:gd name="connsiteX3" fmla="*/ 0 w 12191999"/>
              <a:gd name="connsiteY3" fmla="*/ 0 h 6177668"/>
              <a:gd name="connsiteX4" fmla="*/ 12191999 w 12191999"/>
              <a:gd name="connsiteY4" fmla="*/ 0 h 6177668"/>
              <a:gd name="connsiteX5" fmla="*/ 12191999 w 12191999"/>
              <a:gd name="connsiteY5" fmla="*/ 5215324 h 6177668"/>
              <a:gd name="connsiteX6" fmla="*/ 12144282 w 12191999"/>
              <a:gd name="connsiteY6" fmla="*/ 5229900 h 6177668"/>
              <a:gd name="connsiteX7" fmla="*/ 11759192 w 12191999"/>
              <a:gd name="connsiteY7" fmla="*/ 5336208 h 6177668"/>
              <a:gd name="connsiteX8" fmla="*/ 10505159 w 12191999"/>
              <a:gd name="connsiteY8" fmla="*/ 5627228 h 6177668"/>
              <a:gd name="connsiteX9" fmla="*/ 9501755 w 12191999"/>
              <a:gd name="connsiteY9" fmla="*/ 5807012 h 6177668"/>
              <a:gd name="connsiteX10" fmla="*/ 8534155 w 12191999"/>
              <a:gd name="connsiteY10" fmla="*/ 5944240 h 6177668"/>
              <a:gd name="connsiteX11" fmla="*/ 7790171 w 12191999"/>
              <a:gd name="connsiteY11" fmla="*/ 6026297 h 6177668"/>
              <a:gd name="connsiteX12" fmla="*/ 7024337 w 12191999"/>
              <a:gd name="connsiteY12" fmla="*/ 6093812 h 6177668"/>
              <a:gd name="connsiteX13" fmla="*/ 7008892 w 12191999"/>
              <a:gd name="connsiteY13" fmla="*/ 6095938 h 6177668"/>
              <a:gd name="connsiteX14" fmla="*/ 6862735 w 12191999"/>
              <a:gd name="connsiteY14" fmla="*/ 6107599 h 6177668"/>
              <a:gd name="connsiteX15" fmla="*/ 6872248 w 12191999"/>
              <a:gd name="connsiteY15" fmla="*/ 6109467 h 6177668"/>
              <a:gd name="connsiteX16" fmla="*/ 6907812 w 12191999"/>
              <a:gd name="connsiteY16" fmla="*/ 6107715 h 6177668"/>
              <a:gd name="connsiteX17" fmla="*/ 6956484 w 12191999"/>
              <a:gd name="connsiteY17" fmla="*/ 6104658 h 6177668"/>
              <a:gd name="connsiteX18" fmla="*/ 7652688 w 12191999"/>
              <a:gd name="connsiteY18" fmla="*/ 6071273 h 6177668"/>
              <a:gd name="connsiteX19" fmla="*/ 8699923 w 12191999"/>
              <a:gd name="connsiteY19" fmla="*/ 5982083 h 6177668"/>
              <a:gd name="connsiteX20" fmla="*/ 9557819 w 12191999"/>
              <a:gd name="connsiteY20" fmla="*/ 5875435 h 6177668"/>
              <a:gd name="connsiteX21" fmla="*/ 10709534 w 12191999"/>
              <a:gd name="connsiteY21" fmla="*/ 5676156 h 6177668"/>
              <a:gd name="connsiteX22" fmla="*/ 12081554 w 12191999"/>
              <a:gd name="connsiteY22" fmla="*/ 5341561 h 6177668"/>
              <a:gd name="connsiteX23" fmla="*/ 12191999 w 12191999"/>
              <a:gd name="connsiteY23" fmla="*/ 5308238 h 6177668"/>
              <a:gd name="connsiteX24" fmla="*/ 12191999 w 12191999"/>
              <a:gd name="connsiteY24" fmla="*/ 5364054 h 6177668"/>
              <a:gd name="connsiteX25" fmla="*/ 11911964 w 12191999"/>
              <a:gd name="connsiteY25" fmla="*/ 5447316 h 6177668"/>
              <a:gd name="connsiteX26" fmla="*/ 11020049 w 12191999"/>
              <a:gd name="connsiteY26" fmla="*/ 5667491 h 6177668"/>
              <a:gd name="connsiteX27" fmla="*/ 10064425 w 12191999"/>
              <a:gd name="connsiteY27" fmla="*/ 5852245 h 6177668"/>
              <a:gd name="connsiteX28" fmla="*/ 9264124 w 12191999"/>
              <a:gd name="connsiteY28" fmla="*/ 5971252 h 6177668"/>
              <a:gd name="connsiteX29" fmla="*/ 8654182 w 12191999"/>
              <a:gd name="connsiteY29" fmla="*/ 6042605 h 6177668"/>
              <a:gd name="connsiteX30" fmla="*/ 7938866 w 12191999"/>
              <a:gd name="connsiteY30" fmla="*/ 6105677 h 6177668"/>
              <a:gd name="connsiteX31" fmla="*/ 7008089 w 12191999"/>
              <a:gd name="connsiteY31" fmla="*/ 6158427 h 6177668"/>
              <a:gd name="connsiteX32" fmla="*/ 6549390 w 12191999"/>
              <a:gd name="connsiteY32" fmla="*/ 6172697 h 6177668"/>
              <a:gd name="connsiteX33" fmla="*/ 6433696 w 12191999"/>
              <a:gd name="connsiteY33" fmla="*/ 6177668 h 6177668"/>
              <a:gd name="connsiteX34" fmla="*/ 6127899 w 12191999"/>
              <a:gd name="connsiteY34" fmla="*/ 6177668 h 6177668"/>
              <a:gd name="connsiteX35" fmla="*/ 6048391 w 12191999"/>
              <a:gd name="connsiteY35" fmla="*/ 6172953 h 6177668"/>
              <a:gd name="connsiteX36" fmla="*/ 5334221 w 12191999"/>
              <a:gd name="connsiteY36" fmla="*/ 6135747 h 6177668"/>
              <a:gd name="connsiteX37" fmla="*/ 4413510 w 12191999"/>
              <a:gd name="connsiteY37" fmla="*/ 6072039 h 6177668"/>
              <a:gd name="connsiteX38" fmla="*/ 3438265 w 12191999"/>
              <a:gd name="connsiteY38" fmla="*/ 5970870 h 6177668"/>
              <a:gd name="connsiteX39" fmla="*/ 2425303 w 12191999"/>
              <a:gd name="connsiteY39" fmla="*/ 5848805 h 6177668"/>
              <a:gd name="connsiteX40" fmla="*/ 1293973 w 12191999"/>
              <a:gd name="connsiteY40" fmla="*/ 5671060 h 6177668"/>
              <a:gd name="connsiteX41" fmla="*/ 126888 w 12191999"/>
              <a:gd name="connsiteY41" fmla="*/ 5425029 h 6177668"/>
              <a:gd name="connsiteX42" fmla="*/ 0 w 12191999"/>
              <a:gd name="connsiteY42" fmla="*/ 5392100 h 6177668"/>
              <a:gd name="connsiteX43" fmla="*/ 0 w 12191999"/>
              <a:gd name="connsiteY43" fmla="*/ 5333771 h 6177668"/>
              <a:gd name="connsiteX44" fmla="*/ 130837 w 12191999"/>
              <a:gd name="connsiteY44" fmla="*/ 5368509 h 6177668"/>
              <a:gd name="connsiteX45" fmla="*/ 660204 w 12191999"/>
              <a:gd name="connsiteY45" fmla="*/ 5490001 h 6177668"/>
              <a:gd name="connsiteX46" fmla="*/ 1831416 w 12191999"/>
              <a:gd name="connsiteY46" fmla="*/ 5705715 h 6177668"/>
              <a:gd name="connsiteX47" fmla="*/ 2677204 w 12191999"/>
              <a:gd name="connsiteY47" fmla="*/ 5825742 h 6177668"/>
              <a:gd name="connsiteX48" fmla="*/ 2644716 w 12191999"/>
              <a:gd name="connsiteY48" fmla="*/ 5815549 h 6177668"/>
              <a:gd name="connsiteX49" fmla="*/ 1173182 w 12191999"/>
              <a:gd name="connsiteY49" fmla="*/ 5474074 h 6177668"/>
              <a:gd name="connsiteX50" fmla="*/ 479527 w 12191999"/>
              <a:gd name="connsiteY50" fmla="*/ 5269379 h 6177668"/>
              <a:gd name="connsiteX51" fmla="*/ 0 w 12191999"/>
              <a:gd name="connsiteY51" fmla="*/ 5107083 h 6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DF5CD6-C624-6574-3C79-E86EA64D2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9602" b="4203"/>
          <a:stretch/>
        </p:blipFill>
        <p:spPr>
          <a:xfrm>
            <a:off x="20" y="10"/>
            <a:ext cx="12191979" cy="6177658"/>
          </a:xfrm>
          <a:custGeom>
            <a:avLst/>
            <a:gdLst/>
            <a:ahLst/>
            <a:cxnLst/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B0B76B-767D-0877-75AC-FCBE4C529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6747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fr-FR" sz="8000">
                <a:solidFill>
                  <a:schemeClr val="bg1"/>
                </a:solidFill>
              </a:rPr>
              <a:t>ILE DE MADERE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E06E44-24BC-2D2A-3A23-53B2C7687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7080"/>
            <a:ext cx="9144000" cy="1197323"/>
          </a:xfrm>
        </p:spPr>
        <p:txBody>
          <a:bodyPr>
            <a:normAutofit lnSpcReduction="10000"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PORTUGAL  </a:t>
            </a:r>
          </a:p>
          <a:p>
            <a:pPr algn="ctr"/>
            <a:r>
              <a:rPr lang="fr-FR" sz="3200" dirty="0">
                <a:solidFill>
                  <a:schemeClr val="bg1"/>
                </a:solidFill>
              </a:rPr>
              <a:t>AVRIL-MAI-JUIN-JUILLET</a:t>
            </a:r>
          </a:p>
          <a:p>
            <a:pPr algn="ctr"/>
            <a:endParaRPr lang="fr-FR" sz="3200" dirty="0">
              <a:solidFill>
                <a:schemeClr val="bg1"/>
              </a:solidFill>
            </a:endParaRPr>
          </a:p>
          <a:p>
            <a:pPr algn="ctr"/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DCB8EB4B-AFE9-41E8-95B0-F246E574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65005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F38844-2806-9E0B-FD98-8674FCB76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7" r="1362" b="-4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F0FA914-8A7C-E8A8-D870-54CCDD465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5" r="-1" b="-1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id="{8A93252D-9FAD-7CE8-F9D5-F41380B17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9" r="8587" b="-2"/>
          <a:stretch/>
        </p:blipFill>
        <p:spPr>
          <a:xfrm>
            <a:off x="4812632" y="643465"/>
            <a:ext cx="67359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43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9A759F-555C-D383-D3EE-488417D32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08" r="-3" b="25274"/>
          <a:stretch/>
        </p:blipFill>
        <p:spPr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73AC683-0BEE-2C9E-8490-836F68A9A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25" r="-3" b="-3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AF7BCE2-B9E5-1D31-1832-AB4222C3C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1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10907B-0459-247A-05F2-186168CBF5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713" r="1" b="1"/>
          <a:stretch/>
        </p:blipFill>
        <p:spPr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016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D8137C-F14A-8F88-481E-901DEB985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4" r="-2" b="11249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49BDB2-525F-D384-DA74-1089B57ED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38545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DF091D2-C148-4510-4925-22A937CFE5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23" r="27855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2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4F87819-B70D-4927-B657-7D175613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CB3820D-C773-4632-9F79-C890E1B2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177668"/>
          </a:xfrm>
          <a:custGeom>
            <a:avLst/>
            <a:gdLst>
              <a:gd name="connsiteX0" fmla="*/ 6861986 w 12191999"/>
              <a:gd name="connsiteY0" fmla="*/ 6107659 h 6177668"/>
              <a:gd name="connsiteX1" fmla="*/ 6860986 w 12191999"/>
              <a:gd name="connsiteY1" fmla="*/ 6107739 h 6177668"/>
              <a:gd name="connsiteX2" fmla="*/ 6860759 w 12191999"/>
              <a:gd name="connsiteY2" fmla="*/ 6108287 h 6177668"/>
              <a:gd name="connsiteX3" fmla="*/ 0 w 12191999"/>
              <a:gd name="connsiteY3" fmla="*/ 0 h 6177668"/>
              <a:gd name="connsiteX4" fmla="*/ 12191999 w 12191999"/>
              <a:gd name="connsiteY4" fmla="*/ 0 h 6177668"/>
              <a:gd name="connsiteX5" fmla="*/ 12191999 w 12191999"/>
              <a:gd name="connsiteY5" fmla="*/ 5215324 h 6177668"/>
              <a:gd name="connsiteX6" fmla="*/ 12144282 w 12191999"/>
              <a:gd name="connsiteY6" fmla="*/ 5229900 h 6177668"/>
              <a:gd name="connsiteX7" fmla="*/ 11759192 w 12191999"/>
              <a:gd name="connsiteY7" fmla="*/ 5336208 h 6177668"/>
              <a:gd name="connsiteX8" fmla="*/ 10505159 w 12191999"/>
              <a:gd name="connsiteY8" fmla="*/ 5627228 h 6177668"/>
              <a:gd name="connsiteX9" fmla="*/ 9501755 w 12191999"/>
              <a:gd name="connsiteY9" fmla="*/ 5807012 h 6177668"/>
              <a:gd name="connsiteX10" fmla="*/ 8534155 w 12191999"/>
              <a:gd name="connsiteY10" fmla="*/ 5944240 h 6177668"/>
              <a:gd name="connsiteX11" fmla="*/ 7790171 w 12191999"/>
              <a:gd name="connsiteY11" fmla="*/ 6026297 h 6177668"/>
              <a:gd name="connsiteX12" fmla="*/ 7024337 w 12191999"/>
              <a:gd name="connsiteY12" fmla="*/ 6093812 h 6177668"/>
              <a:gd name="connsiteX13" fmla="*/ 7008892 w 12191999"/>
              <a:gd name="connsiteY13" fmla="*/ 6095938 h 6177668"/>
              <a:gd name="connsiteX14" fmla="*/ 6862735 w 12191999"/>
              <a:gd name="connsiteY14" fmla="*/ 6107599 h 6177668"/>
              <a:gd name="connsiteX15" fmla="*/ 6872248 w 12191999"/>
              <a:gd name="connsiteY15" fmla="*/ 6109467 h 6177668"/>
              <a:gd name="connsiteX16" fmla="*/ 6907812 w 12191999"/>
              <a:gd name="connsiteY16" fmla="*/ 6107715 h 6177668"/>
              <a:gd name="connsiteX17" fmla="*/ 6956484 w 12191999"/>
              <a:gd name="connsiteY17" fmla="*/ 6104658 h 6177668"/>
              <a:gd name="connsiteX18" fmla="*/ 7652688 w 12191999"/>
              <a:gd name="connsiteY18" fmla="*/ 6071273 h 6177668"/>
              <a:gd name="connsiteX19" fmla="*/ 8699923 w 12191999"/>
              <a:gd name="connsiteY19" fmla="*/ 5982083 h 6177668"/>
              <a:gd name="connsiteX20" fmla="*/ 9557819 w 12191999"/>
              <a:gd name="connsiteY20" fmla="*/ 5875435 h 6177668"/>
              <a:gd name="connsiteX21" fmla="*/ 10709534 w 12191999"/>
              <a:gd name="connsiteY21" fmla="*/ 5676156 h 6177668"/>
              <a:gd name="connsiteX22" fmla="*/ 12081554 w 12191999"/>
              <a:gd name="connsiteY22" fmla="*/ 5341561 h 6177668"/>
              <a:gd name="connsiteX23" fmla="*/ 12191999 w 12191999"/>
              <a:gd name="connsiteY23" fmla="*/ 5308238 h 6177668"/>
              <a:gd name="connsiteX24" fmla="*/ 12191999 w 12191999"/>
              <a:gd name="connsiteY24" fmla="*/ 5364054 h 6177668"/>
              <a:gd name="connsiteX25" fmla="*/ 11911964 w 12191999"/>
              <a:gd name="connsiteY25" fmla="*/ 5447316 h 6177668"/>
              <a:gd name="connsiteX26" fmla="*/ 11020049 w 12191999"/>
              <a:gd name="connsiteY26" fmla="*/ 5667491 h 6177668"/>
              <a:gd name="connsiteX27" fmla="*/ 10064425 w 12191999"/>
              <a:gd name="connsiteY27" fmla="*/ 5852245 h 6177668"/>
              <a:gd name="connsiteX28" fmla="*/ 9264124 w 12191999"/>
              <a:gd name="connsiteY28" fmla="*/ 5971252 h 6177668"/>
              <a:gd name="connsiteX29" fmla="*/ 8654182 w 12191999"/>
              <a:gd name="connsiteY29" fmla="*/ 6042605 h 6177668"/>
              <a:gd name="connsiteX30" fmla="*/ 7938866 w 12191999"/>
              <a:gd name="connsiteY30" fmla="*/ 6105677 h 6177668"/>
              <a:gd name="connsiteX31" fmla="*/ 7008089 w 12191999"/>
              <a:gd name="connsiteY31" fmla="*/ 6158427 h 6177668"/>
              <a:gd name="connsiteX32" fmla="*/ 6549390 w 12191999"/>
              <a:gd name="connsiteY32" fmla="*/ 6172697 h 6177668"/>
              <a:gd name="connsiteX33" fmla="*/ 6433696 w 12191999"/>
              <a:gd name="connsiteY33" fmla="*/ 6177668 h 6177668"/>
              <a:gd name="connsiteX34" fmla="*/ 6127899 w 12191999"/>
              <a:gd name="connsiteY34" fmla="*/ 6177668 h 6177668"/>
              <a:gd name="connsiteX35" fmla="*/ 6048391 w 12191999"/>
              <a:gd name="connsiteY35" fmla="*/ 6172953 h 6177668"/>
              <a:gd name="connsiteX36" fmla="*/ 5334221 w 12191999"/>
              <a:gd name="connsiteY36" fmla="*/ 6135747 h 6177668"/>
              <a:gd name="connsiteX37" fmla="*/ 4413510 w 12191999"/>
              <a:gd name="connsiteY37" fmla="*/ 6072039 h 6177668"/>
              <a:gd name="connsiteX38" fmla="*/ 3438265 w 12191999"/>
              <a:gd name="connsiteY38" fmla="*/ 5970870 h 6177668"/>
              <a:gd name="connsiteX39" fmla="*/ 2425303 w 12191999"/>
              <a:gd name="connsiteY39" fmla="*/ 5848805 h 6177668"/>
              <a:gd name="connsiteX40" fmla="*/ 1293973 w 12191999"/>
              <a:gd name="connsiteY40" fmla="*/ 5671060 h 6177668"/>
              <a:gd name="connsiteX41" fmla="*/ 126888 w 12191999"/>
              <a:gd name="connsiteY41" fmla="*/ 5425029 h 6177668"/>
              <a:gd name="connsiteX42" fmla="*/ 0 w 12191999"/>
              <a:gd name="connsiteY42" fmla="*/ 5392100 h 6177668"/>
              <a:gd name="connsiteX43" fmla="*/ 0 w 12191999"/>
              <a:gd name="connsiteY43" fmla="*/ 5333771 h 6177668"/>
              <a:gd name="connsiteX44" fmla="*/ 130837 w 12191999"/>
              <a:gd name="connsiteY44" fmla="*/ 5368509 h 6177668"/>
              <a:gd name="connsiteX45" fmla="*/ 660204 w 12191999"/>
              <a:gd name="connsiteY45" fmla="*/ 5490001 h 6177668"/>
              <a:gd name="connsiteX46" fmla="*/ 1831416 w 12191999"/>
              <a:gd name="connsiteY46" fmla="*/ 5705715 h 6177668"/>
              <a:gd name="connsiteX47" fmla="*/ 2677204 w 12191999"/>
              <a:gd name="connsiteY47" fmla="*/ 5825742 h 6177668"/>
              <a:gd name="connsiteX48" fmla="*/ 2644716 w 12191999"/>
              <a:gd name="connsiteY48" fmla="*/ 5815549 h 6177668"/>
              <a:gd name="connsiteX49" fmla="*/ 1173182 w 12191999"/>
              <a:gd name="connsiteY49" fmla="*/ 5474074 h 6177668"/>
              <a:gd name="connsiteX50" fmla="*/ 479527 w 12191999"/>
              <a:gd name="connsiteY50" fmla="*/ 5269379 h 6177668"/>
              <a:gd name="connsiteX51" fmla="*/ 0 w 12191999"/>
              <a:gd name="connsiteY51" fmla="*/ 5107083 h 6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2DC12EA-7C0F-9A8C-7122-BEC65AF99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898" b="6975"/>
          <a:stretch/>
        </p:blipFill>
        <p:spPr>
          <a:xfrm>
            <a:off x="21" y="10"/>
            <a:ext cx="12191979" cy="6177658"/>
          </a:xfrm>
          <a:custGeom>
            <a:avLst/>
            <a:gdLst/>
            <a:ahLst/>
            <a:cxnLst/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B0B76B-767D-0877-75AC-FCBE4C529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6747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fr-FR" sz="8000" dirty="0">
                <a:solidFill>
                  <a:schemeClr val="bg1"/>
                </a:solidFill>
              </a:rPr>
              <a:t>ILE DE TENERIFE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E06E44-24BC-2D2A-3A23-53B2C7687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7080"/>
            <a:ext cx="9144000" cy="119732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3200" b="1" dirty="0">
                <a:solidFill>
                  <a:schemeClr val="bg1"/>
                </a:solidFill>
              </a:rPr>
              <a:t>CANARIES  </a:t>
            </a:r>
          </a:p>
          <a:p>
            <a:pPr algn="ctr">
              <a:lnSpc>
                <a:spcPct val="100000"/>
              </a:lnSpc>
            </a:pPr>
            <a:r>
              <a:rPr lang="fr-FR" sz="3200" dirty="0">
                <a:solidFill>
                  <a:schemeClr val="bg1"/>
                </a:solidFill>
              </a:rPr>
              <a:t>VACANCES FEVRIER-MARS-AVRIL-JUIN-JUILLET</a:t>
            </a:r>
          </a:p>
          <a:p>
            <a:pPr algn="ctr">
              <a:lnSpc>
                <a:spcPct val="100000"/>
              </a:lnSpc>
            </a:pPr>
            <a:endParaRPr lang="fr-FR" sz="3200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DCB8EB4B-AFE9-41E8-95B0-F246E574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65005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2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6991">
              <a:srgbClr val="86FBFF"/>
            </a:gs>
            <a:gs pos="53433">
              <a:srgbClr val="B3FCFF"/>
            </a:gs>
            <a:gs pos="65510">
              <a:srgbClr val="C8FDFF"/>
            </a:gs>
            <a:gs pos="100000">
              <a:schemeClr val="tx1"/>
            </a:gs>
            <a:gs pos="8000">
              <a:schemeClr val="accent2">
                <a:lumMod val="45000"/>
                <a:lumOff val="55000"/>
              </a:schemeClr>
            </a:gs>
            <a:gs pos="98000">
              <a:srgbClr val="225254">
                <a:alpha val="0"/>
                <a:lumMod val="0"/>
                <a:lumOff val="100000"/>
              </a:srgbClr>
            </a:gs>
            <a:gs pos="0">
              <a:schemeClr val="accent2">
                <a:lumMod val="45000"/>
                <a:lumOff val="55000"/>
              </a:schemeClr>
            </a:gs>
            <a:gs pos="98000">
              <a:schemeClr val="accent2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3F7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B56700-09E9-5040-8803-DF7586A4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636" y="4468036"/>
            <a:ext cx="3723488" cy="1707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1AF0C8-AE27-074D-A1EF-17C2E371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059" y="774168"/>
            <a:ext cx="3581562" cy="293941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2E2DF13-2B41-DBB8-5601-657AFE257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75" y="892575"/>
            <a:ext cx="6100581" cy="50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0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A338CFE-0331-CBC7-C9D6-28BB86F29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46" b="-3"/>
          <a:stretch/>
        </p:blipFill>
        <p:spPr>
          <a:xfrm>
            <a:off x="491881" y="2222857"/>
            <a:ext cx="3517119" cy="3061256"/>
          </a:xfrm>
          <a:prstGeom prst="rect">
            <a:avLst/>
          </a:prstGeom>
        </p:spPr>
      </p:pic>
      <p:cxnSp>
        <p:nvCxnSpPr>
          <p:cNvPr id="29" name="Straight Connector 2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4BDD86A7-4DA1-B608-23A1-C89999EA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2" r="10884" b="3"/>
          <a:stretch/>
        </p:blipFill>
        <p:spPr>
          <a:xfrm>
            <a:off x="4338588" y="2222857"/>
            <a:ext cx="3537345" cy="3061256"/>
          </a:xfrm>
          <a:prstGeom prst="rect">
            <a:avLst/>
          </a:prstGeom>
        </p:spPr>
      </p:pic>
      <p:cxnSp>
        <p:nvCxnSpPr>
          <p:cNvPr id="30" name="Straight Connector 2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E69EB83-4162-ABC9-60D8-AB2708DA3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6" r="25277" b="-2"/>
          <a:stretch/>
        </p:blipFill>
        <p:spPr>
          <a:xfrm>
            <a:off x="8190248" y="2222857"/>
            <a:ext cx="3517120" cy="31431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3680C9E-C929-4ADE-FAD0-743630303723}"/>
              </a:ext>
            </a:extLst>
          </p:cNvPr>
          <p:cNvSpPr txBox="1"/>
          <p:nvPr/>
        </p:nvSpPr>
        <p:spPr>
          <a:xfrm>
            <a:off x="4411997" y="123241"/>
            <a:ext cx="8090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/>
              <a:t>TENERIFE</a:t>
            </a:r>
          </a:p>
        </p:txBody>
      </p:sp>
    </p:spTree>
    <p:extLst>
      <p:ext uri="{BB962C8B-B14F-4D97-AF65-F5344CB8AC3E}">
        <p14:creationId xmlns:p14="http://schemas.microsoft.com/office/powerpoint/2010/main" val="278664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paysage, plein air, eau, arbre&#10;&#10;Description générée automatiquement">
            <a:extLst>
              <a:ext uri="{FF2B5EF4-FFF2-40B4-BE49-F238E27FC236}">
                <a16:creationId xmlns:a16="http://schemas.microsoft.com/office/drawing/2014/main" id="{BF4D29BA-9527-E357-AEE1-3A5764B6A6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4667" r="1466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B0B76B-767D-0877-75AC-FCBE4C529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MAJORQUE</a:t>
            </a:r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E06E44-24BC-2D2A-3A23-53B2C7687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ILES DES BALERARES  </a:t>
            </a:r>
          </a:p>
          <a:p>
            <a:pPr indent="-228600" algn="ctr">
              <a:buFont typeface="Arial" panose="020B0604020202020204" pitchFamily="34" charset="0"/>
              <a:buChar char="•"/>
            </a:pPr>
            <a:r>
              <a:rPr lang="en-US" dirty="0"/>
              <a:t>MAI-JUIN-JUILLET-AOUT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64</Words>
  <Application>Microsoft Office PowerPoint</Application>
  <PresentationFormat>Grand écran</PresentationFormat>
  <Paragraphs>15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Modern Love</vt:lpstr>
      <vt:lpstr>The Hand</vt:lpstr>
      <vt:lpstr>SketchyVTI</vt:lpstr>
      <vt:lpstr>WELCOMEEEE</vt:lpstr>
      <vt:lpstr>ILE DE MADERE</vt:lpstr>
      <vt:lpstr>Présentation PowerPoint</vt:lpstr>
      <vt:lpstr>Présentation PowerPoint</vt:lpstr>
      <vt:lpstr>Présentation PowerPoint</vt:lpstr>
      <vt:lpstr>ILE DE TENERIFE</vt:lpstr>
      <vt:lpstr>Présentation PowerPoint</vt:lpstr>
      <vt:lpstr>Présentation PowerPoint</vt:lpstr>
      <vt:lpstr>MAJORQUE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ILE DE MADERE</dc:title>
  <dc:creator>Joris LEBOUCHARD</dc:creator>
  <cp:lastModifiedBy>Joris LEBOUCHARD</cp:lastModifiedBy>
  <cp:revision>1</cp:revision>
  <dcterms:created xsi:type="dcterms:W3CDTF">2023-12-22T15:05:23Z</dcterms:created>
  <dcterms:modified xsi:type="dcterms:W3CDTF">2023-12-22T16:09:11Z</dcterms:modified>
</cp:coreProperties>
</file>